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1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3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5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6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5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4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5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2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3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2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3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4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7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7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1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9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AACC973-0B61-4474-ACB7-E1B53662A05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639AFE6-EEB4-430D-B96A-F1FCB2A5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9693" y="1817077"/>
            <a:ext cx="3768738" cy="2854796"/>
          </a:xfrm>
        </p:spPr>
        <p:txBody>
          <a:bodyPr/>
          <a:lstStyle/>
          <a:p>
            <a:r>
              <a:rPr lang="ru-RU" sz="4000" dirty="0" smtClean="0">
                <a:solidFill>
                  <a:srgbClr val="EFE55F"/>
                </a:solidFill>
              </a:rPr>
              <a:t>Осенний бал </a:t>
            </a:r>
            <a:r>
              <a:rPr lang="ru-RU" sz="2800" dirty="0" smtClean="0">
                <a:solidFill>
                  <a:srgbClr val="EFE55F"/>
                </a:solidFill>
              </a:rPr>
              <a:t>по книге </a:t>
            </a:r>
            <a:br>
              <a:rPr lang="ru-RU" sz="2800" dirty="0" smtClean="0">
                <a:solidFill>
                  <a:srgbClr val="EFE55F"/>
                </a:solidFill>
              </a:rPr>
            </a:br>
            <a:r>
              <a:rPr lang="ru-RU" sz="2800" dirty="0" smtClean="0">
                <a:solidFill>
                  <a:srgbClr val="EFE55F"/>
                </a:solidFill>
              </a:rPr>
              <a:t>Дж. К. Роулинг «</a:t>
            </a:r>
            <a:r>
              <a:rPr lang="ru-RU" sz="2800" dirty="0">
                <a:solidFill>
                  <a:srgbClr val="EFE55F"/>
                </a:solidFill>
              </a:rPr>
              <a:t>Г</a:t>
            </a:r>
            <a:r>
              <a:rPr lang="ru-RU" sz="2800" dirty="0" smtClean="0">
                <a:solidFill>
                  <a:srgbClr val="EFE55F"/>
                </a:solidFill>
              </a:rPr>
              <a:t>арри Поттер и кубок огня». Каникулы 2015.</a:t>
            </a:r>
            <a:endParaRPr lang="ru-RU" sz="2800" dirty="0">
              <a:solidFill>
                <a:srgbClr val="EFE55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05" y="1455127"/>
            <a:ext cx="3202468" cy="33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5939" y="1899138"/>
            <a:ext cx="3768738" cy="2854796"/>
          </a:xfrm>
        </p:spPr>
        <p:txBody>
          <a:bodyPr/>
          <a:lstStyle/>
          <a:p>
            <a:r>
              <a:rPr lang="ru-RU" sz="2000" dirty="0" smtClean="0">
                <a:solidFill>
                  <a:srgbClr val="EFE55F"/>
                </a:solidFill>
              </a:rPr>
              <a:t>Осенние каникулы в группе «Свободный проект» были традиционно посвящены одной из книг Дж. К. Роулинг. Ребята готовились, читали, создавали костюмы, мастерили поделки для волшебных магазинов и зарабатывали баллы для своих факультетов.</a:t>
            </a:r>
            <a:endParaRPr lang="ru-RU" sz="2000" dirty="0">
              <a:solidFill>
                <a:srgbClr val="EFE55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69" y="1157655"/>
            <a:ext cx="5287107" cy="396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8708" y="1210520"/>
            <a:ext cx="3768738" cy="2854796"/>
          </a:xfrm>
        </p:spPr>
        <p:txBody>
          <a:bodyPr/>
          <a:lstStyle/>
          <a:p>
            <a:r>
              <a:rPr lang="ru-RU" sz="2000" dirty="0" smtClean="0">
                <a:solidFill>
                  <a:srgbClr val="EFE55F"/>
                </a:solidFill>
              </a:rPr>
              <a:t>В программе вечеринки были конкурсы, загадки и головоломки, победив в которых можно было заработать </a:t>
            </a:r>
            <a:r>
              <a:rPr lang="ru-RU" sz="2000" dirty="0" err="1" smtClean="0">
                <a:solidFill>
                  <a:srgbClr val="EFE55F"/>
                </a:solidFill>
              </a:rPr>
              <a:t>галлеоны</a:t>
            </a:r>
            <a:r>
              <a:rPr lang="ru-RU" sz="2000" dirty="0" smtClean="0">
                <a:solidFill>
                  <a:srgbClr val="EFE55F"/>
                </a:solidFill>
              </a:rPr>
              <a:t> и </a:t>
            </a:r>
            <a:r>
              <a:rPr lang="ru-RU" sz="2000" dirty="0" err="1" smtClean="0">
                <a:solidFill>
                  <a:srgbClr val="EFE55F"/>
                </a:solidFill>
              </a:rPr>
              <a:t>сикли</a:t>
            </a:r>
            <a:r>
              <a:rPr lang="ru-RU" sz="2000" dirty="0" smtClean="0">
                <a:solidFill>
                  <a:srgbClr val="EFE55F"/>
                </a:solidFill>
              </a:rPr>
              <a:t>.</a:t>
            </a:r>
            <a:endParaRPr lang="ru-RU" sz="2000" dirty="0">
              <a:solidFill>
                <a:srgbClr val="EFE55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77" y="1210520"/>
            <a:ext cx="5642708" cy="42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8708" y="2886920"/>
            <a:ext cx="3768738" cy="2854796"/>
          </a:xfrm>
        </p:spPr>
        <p:txBody>
          <a:bodyPr/>
          <a:lstStyle/>
          <a:p>
            <a:r>
              <a:rPr lang="ru-RU" sz="2000" dirty="0" smtClean="0">
                <a:solidFill>
                  <a:srgbClr val="EFE55F"/>
                </a:solidFill>
              </a:rPr>
              <a:t>Волшебные деньги можно было потратить, посетив Косую аллею с магазинами: «</a:t>
            </a:r>
            <a:r>
              <a:rPr lang="ru-RU" sz="2000" dirty="0" err="1" smtClean="0">
                <a:solidFill>
                  <a:srgbClr val="EFE55F"/>
                </a:solidFill>
              </a:rPr>
              <a:t>Флориш</a:t>
            </a:r>
            <a:r>
              <a:rPr lang="ru-RU" sz="2000" dirty="0" smtClean="0">
                <a:solidFill>
                  <a:srgbClr val="EFE55F"/>
                </a:solidFill>
              </a:rPr>
              <a:t> и </a:t>
            </a:r>
            <a:r>
              <a:rPr lang="ru-RU" sz="2000" dirty="0" err="1" smtClean="0">
                <a:solidFill>
                  <a:srgbClr val="EFE55F"/>
                </a:solidFill>
              </a:rPr>
              <a:t>Блоттс</a:t>
            </a:r>
            <a:r>
              <a:rPr lang="ru-RU" sz="2000" dirty="0" smtClean="0">
                <a:solidFill>
                  <a:srgbClr val="EFE55F"/>
                </a:solidFill>
              </a:rPr>
              <a:t>» (книги, календари, закладки, перья, пергамент), Аптеку (чайные сборы, волшебные напитки, травы), «Горбин и </a:t>
            </a:r>
            <a:r>
              <a:rPr lang="ru-RU" sz="2000" dirty="0" err="1" smtClean="0">
                <a:solidFill>
                  <a:srgbClr val="EFE55F"/>
                </a:solidFill>
              </a:rPr>
              <a:t>Беркс</a:t>
            </a:r>
            <a:r>
              <a:rPr lang="ru-RU" sz="2000" dirty="0" smtClean="0">
                <a:solidFill>
                  <a:srgbClr val="EFE55F"/>
                </a:solidFill>
              </a:rPr>
              <a:t>» (подвески, амулеты, украшения, артефакты), Волшебный зверинец (питомцы на любой вкус от паучка до </a:t>
            </a:r>
            <a:r>
              <a:rPr lang="ru-RU" sz="2000" dirty="0" err="1" smtClean="0">
                <a:solidFill>
                  <a:srgbClr val="EFE55F"/>
                </a:solidFill>
              </a:rPr>
              <a:t>гиппогрифа</a:t>
            </a:r>
            <a:r>
              <a:rPr lang="ru-RU" sz="2000" dirty="0" smtClean="0">
                <a:solidFill>
                  <a:srgbClr val="EFE55F"/>
                </a:solidFill>
              </a:rPr>
              <a:t>) и другие.</a:t>
            </a:r>
            <a:endParaRPr lang="ru-RU" sz="2000" dirty="0">
              <a:solidFill>
                <a:srgbClr val="EFE55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29" y="1081452"/>
            <a:ext cx="5748217" cy="43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7475" y="1582613"/>
            <a:ext cx="3288091" cy="3575538"/>
          </a:xfrm>
        </p:spPr>
        <p:txBody>
          <a:bodyPr/>
          <a:lstStyle/>
          <a:p>
            <a:r>
              <a:rPr lang="ru-RU" sz="2000" dirty="0" smtClean="0">
                <a:solidFill>
                  <a:srgbClr val="EFE55F"/>
                </a:solidFill>
              </a:rPr>
              <a:t>Все проголодавшиеся могли подкрепить свои силы в пабе «Дырявый котел», где подавали выпечку, приготовленную самими ребятами и вкусный чай. В меню также были печенья с предсказаниями, фруктовые шашлыки и зеленый травяной коктейль.</a:t>
            </a:r>
            <a:endParaRPr lang="ru-RU" sz="2000" dirty="0">
              <a:solidFill>
                <a:srgbClr val="EFE55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89" y="1523999"/>
            <a:ext cx="3295537" cy="4394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23" y="897022"/>
            <a:ext cx="3850921" cy="2888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27" y="3610708"/>
            <a:ext cx="3086217" cy="24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403838"/>
            <a:ext cx="4220307" cy="3883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3632" y="1097573"/>
            <a:ext cx="2819168" cy="4947138"/>
          </a:xfrm>
        </p:spPr>
        <p:txBody>
          <a:bodyPr/>
          <a:lstStyle/>
          <a:p>
            <a:r>
              <a:rPr lang="ru-RU" sz="2000" dirty="0" smtClean="0">
                <a:solidFill>
                  <a:srgbClr val="EFE55F"/>
                </a:solidFill>
              </a:rPr>
              <a:t>Вечеринка завершилась веселым балом, к которому ребята готовились все каникулы. В программе было 20 различных танцев: вальсы, польки, контрдансы, каждый из которых посвящен определенному факультету, событию в книге или традиции.</a:t>
            </a:r>
            <a:endParaRPr lang="ru-RU" sz="2000" dirty="0">
              <a:solidFill>
                <a:srgbClr val="EFE55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0" y="1065335"/>
            <a:ext cx="3436812" cy="2577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1" y="3642943"/>
            <a:ext cx="3436812" cy="25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431" y="1304304"/>
            <a:ext cx="8258677" cy="1884372"/>
          </a:xfrm>
        </p:spPr>
        <p:txBody>
          <a:bodyPr/>
          <a:lstStyle/>
          <a:p>
            <a:r>
              <a:rPr lang="ru-RU" sz="2000" dirty="0" smtClean="0">
                <a:solidFill>
                  <a:srgbClr val="EFE55F"/>
                </a:solidFill>
              </a:rPr>
              <a:t>Мероприятие было подготовлено группой «Свободный проект» и проводилось в ЦДОД «Развитие» с. Алексеевка Самарской области. 2015 год</a:t>
            </a:r>
            <a:endParaRPr lang="ru-RU" sz="2000" dirty="0">
              <a:solidFill>
                <a:srgbClr val="EFE5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</TotalTime>
  <Words>230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 (конференц-зал)</vt:lpstr>
      <vt:lpstr>Осенний бал по книге  Дж. К. Роулинг «Гарри Поттер и кубок огня». Каникулы 2015.</vt:lpstr>
      <vt:lpstr>Осенние каникулы в группе «Свободный проект» были традиционно посвящены одной из книг Дж. К. Роулинг. Ребята готовились, читали, создавали костюмы, мастерили поделки для волшебных магазинов и зарабатывали баллы для своих факультетов.</vt:lpstr>
      <vt:lpstr>В программе вечеринки были конкурсы, загадки и головоломки, победив в которых можно было заработать галлеоны и сикли.</vt:lpstr>
      <vt:lpstr>Волшебные деньги можно было потратить, посетив Косую аллею с магазинами: «Флориш и Блоттс» (книги, календари, закладки, перья, пергамент), Аптеку (чайные сборы, волшебные напитки, травы), «Горбин и Беркс» (подвески, амулеты, украшения, артефакты), Волшебный зверинец (питомцы на любой вкус от паучка до гиппогрифа) и другие.</vt:lpstr>
      <vt:lpstr>Все проголодавшиеся могли подкрепить свои силы в пабе «Дырявый котел», где подавали выпечку, приготовленную самими ребятами и вкусный чай. В меню также были печенья с предсказаниями, фруктовые шашлыки и зеленый травяной коктейль.</vt:lpstr>
      <vt:lpstr>Вечеринка завершилась веселым балом, к которому ребята готовились все каникулы. В программе было 20 различных танцев: вальсы, польки, контрдансы, каждый из которых посвящен определенному факультету, событию в книге или традиции.</vt:lpstr>
      <vt:lpstr>Мероприятие было подготовлено группой «Свободный проект» и проводилось в ЦДОД «Развитие» с. Алексеевка Самарской области. 2015 год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бал по книге  Дж. К. Роулинг «Гарри Поттер и кубок огня». Каникулы 2015.</dc:title>
  <dc:creator>Кандыба</dc:creator>
  <cp:lastModifiedBy>Кандыба</cp:lastModifiedBy>
  <cp:revision>6</cp:revision>
  <dcterms:created xsi:type="dcterms:W3CDTF">2016-01-24T08:26:52Z</dcterms:created>
  <dcterms:modified xsi:type="dcterms:W3CDTF">2016-01-24T09:17:22Z</dcterms:modified>
</cp:coreProperties>
</file>