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61" r:id="rId4"/>
    <p:sldId id="259" r:id="rId5"/>
    <p:sldId id="273" r:id="rId6"/>
    <p:sldId id="260" r:id="rId7"/>
    <p:sldId id="270" r:id="rId8"/>
    <p:sldId id="262" r:id="rId9"/>
    <p:sldId id="263" r:id="rId10"/>
    <p:sldId id="264" r:id="rId11"/>
    <p:sldId id="272" r:id="rId12"/>
    <p:sldId id="265" r:id="rId13"/>
    <p:sldId id="266" r:id="rId14"/>
    <p:sldId id="271" r:id="rId15"/>
    <p:sldId id="268" r:id="rId16"/>
    <p:sldId id="267" r:id="rId17"/>
    <p:sldId id="269" r:id="rId18"/>
  </p:sldIdLst>
  <p:sldSz cx="12192000" cy="6858000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90F2C9-A776-4F1D-8976-43DDEE438C3C}">
          <p14:sldIdLst>
            <p14:sldId id="256"/>
            <p14:sldId id="258"/>
            <p14:sldId id="261"/>
            <p14:sldId id="259"/>
            <p14:sldId id="273"/>
            <p14:sldId id="260"/>
            <p14:sldId id="270"/>
            <p14:sldId id="262"/>
            <p14:sldId id="263"/>
            <p14:sldId id="264"/>
            <p14:sldId id="272"/>
            <p14:sldId id="265"/>
            <p14:sldId id="266"/>
            <p14:sldId id="271"/>
            <p14:sldId id="268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44" autoAdjust="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D7647-121F-4168-B00B-445A36BB0C4E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2BD37-8C85-4C7D-B7EF-7F8A89B38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3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2BD37-8C85-4C7D-B7EF-7F8A89B384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6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063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0393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62401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8504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491240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5237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70461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201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0263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8296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688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372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749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724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3233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628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09D9-564A-43F7-8652-EA8A95F0899D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9FB43B-035A-48FB-B2F8-D74629FD2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0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4400" dirty="0"/>
              <a:t>«Внедрение спортивных проектов в деятельность образовательных организаций»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ЦДОД «Развитие»  </a:t>
            </a:r>
          </a:p>
          <a:p>
            <a:pPr algn="l"/>
            <a:r>
              <a:rPr lang="ru-RU" dirty="0" smtClean="0"/>
              <a:t>Тренер-преподаватель Долгих С.Г.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6430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5300F"/>
                </a:solidFill>
              </a:rPr>
              <a:t>3 место юноши </a:t>
            </a:r>
            <a:r>
              <a:rPr lang="ru-RU" dirty="0">
                <a:solidFill>
                  <a:srgbClr val="A5300F"/>
                </a:solidFill>
              </a:rPr>
              <a:t>финал регионального этапа ,сезон </a:t>
            </a:r>
            <a:r>
              <a:rPr lang="ru-RU" dirty="0" smtClean="0">
                <a:solidFill>
                  <a:srgbClr val="A5300F"/>
                </a:solidFill>
              </a:rPr>
              <a:t>2012-13г.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1930400"/>
            <a:ext cx="7970291" cy="4927600"/>
          </a:xfrm>
        </p:spPr>
      </p:pic>
    </p:spTree>
    <p:extLst>
      <p:ext uri="{BB962C8B-B14F-4D97-AF65-F5344CB8AC3E}">
        <p14:creationId xmlns:p14="http://schemas.microsoft.com/office/powerpoint/2010/main" val="26225772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ШБЛ КЭС </a:t>
            </a:r>
            <a:r>
              <a:rPr lang="ru-RU" dirty="0" err="1" smtClean="0"/>
              <a:t>Баскет</a:t>
            </a:r>
            <a:r>
              <a:rPr lang="ru-RU" dirty="0" smtClean="0"/>
              <a:t> ,сезон 2013-14г.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2115404"/>
            <a:ext cx="8352429" cy="4742596"/>
          </a:xfrm>
        </p:spPr>
      </p:pic>
    </p:spTree>
    <p:extLst>
      <p:ext uri="{BB962C8B-B14F-4D97-AF65-F5344CB8AC3E}">
        <p14:creationId xmlns:p14="http://schemas.microsoft.com/office/powerpoint/2010/main" val="3042295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A5300F"/>
                </a:solidFill>
              </a:rPr>
              <a:t>2 место девушки финал регионального этапа ,сезон </a:t>
            </a:r>
            <a:r>
              <a:rPr lang="ru-RU" dirty="0" smtClean="0">
                <a:solidFill>
                  <a:srgbClr val="A5300F"/>
                </a:solidFill>
              </a:rPr>
              <a:t>2013-14г.,г.Новокуйбышевск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4" y="1930400"/>
            <a:ext cx="8529850" cy="4784299"/>
          </a:xfrm>
        </p:spPr>
      </p:pic>
    </p:spTree>
    <p:extLst>
      <p:ext uri="{BB962C8B-B14F-4D97-AF65-F5344CB8AC3E}">
        <p14:creationId xmlns:p14="http://schemas.microsoft.com/office/powerpoint/2010/main" val="37199189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A5300F"/>
                </a:solidFill>
              </a:rPr>
              <a:t>2 место </a:t>
            </a:r>
            <a:r>
              <a:rPr lang="ru-RU" sz="3200" dirty="0" smtClean="0">
                <a:solidFill>
                  <a:srgbClr val="A5300F"/>
                </a:solidFill>
              </a:rPr>
              <a:t>юноши </a:t>
            </a:r>
            <a:r>
              <a:rPr lang="ru-RU" sz="3200" dirty="0">
                <a:solidFill>
                  <a:srgbClr val="A5300F"/>
                </a:solidFill>
              </a:rPr>
              <a:t>финал регионального этапа ,сезон </a:t>
            </a:r>
            <a:r>
              <a:rPr lang="ru-RU" sz="3200" dirty="0" smtClean="0">
                <a:solidFill>
                  <a:srgbClr val="A5300F"/>
                </a:solidFill>
              </a:rPr>
              <a:t>2014-15г</a:t>
            </a:r>
            <a:r>
              <a:rPr lang="ru-RU" sz="3200" dirty="0">
                <a:solidFill>
                  <a:srgbClr val="A5300F"/>
                </a:solidFill>
              </a:rPr>
              <a:t>.,</a:t>
            </a:r>
            <a:r>
              <a:rPr lang="ru-RU" sz="3200" dirty="0" smtClean="0">
                <a:solidFill>
                  <a:srgbClr val="A5300F"/>
                </a:solidFill>
              </a:rPr>
              <a:t>г.Отрадный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930400"/>
            <a:ext cx="7915700" cy="4743355"/>
          </a:xfrm>
        </p:spPr>
      </p:pic>
    </p:spTree>
    <p:extLst>
      <p:ext uri="{BB962C8B-B14F-4D97-AF65-F5344CB8AC3E}">
        <p14:creationId xmlns:p14="http://schemas.microsoft.com/office/powerpoint/2010/main" val="26636280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ШБЛ КЭС </a:t>
            </a:r>
            <a:r>
              <a:rPr lang="ru-RU" dirty="0" err="1" smtClean="0"/>
              <a:t>Баскет</a:t>
            </a:r>
            <a:r>
              <a:rPr lang="ru-RU" dirty="0" smtClean="0"/>
              <a:t> ,сезон 2015-16г.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2306472"/>
            <a:ext cx="8011236" cy="4551528"/>
          </a:xfrm>
        </p:spPr>
      </p:pic>
    </p:spTree>
    <p:extLst>
      <p:ext uri="{BB962C8B-B14F-4D97-AF65-F5344CB8AC3E}">
        <p14:creationId xmlns:p14="http://schemas.microsoft.com/office/powerpoint/2010/main" val="12476146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A5300F"/>
                </a:solidFill>
              </a:rPr>
              <a:t>2 место юноши финал регионального этапа ,сезон 2014-15г</a:t>
            </a:r>
            <a:r>
              <a:rPr lang="ru-RU" sz="3200" dirty="0" smtClean="0">
                <a:solidFill>
                  <a:srgbClr val="A5300F"/>
                </a:solidFill>
              </a:rPr>
              <a:t>.,с.Алексеевка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" y="2101754"/>
            <a:ext cx="7833814" cy="4640239"/>
          </a:xfrm>
        </p:spPr>
      </p:pic>
    </p:spTree>
    <p:extLst>
      <p:ext uri="{BB962C8B-B14F-4D97-AF65-F5344CB8AC3E}">
        <p14:creationId xmlns:p14="http://schemas.microsoft.com/office/powerpoint/2010/main" val="42863944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A5300F"/>
                </a:solidFill>
              </a:rPr>
              <a:t>1 </a:t>
            </a:r>
            <a:r>
              <a:rPr lang="ru-RU" sz="3200" dirty="0">
                <a:solidFill>
                  <a:srgbClr val="A5300F"/>
                </a:solidFill>
              </a:rPr>
              <a:t>место </a:t>
            </a:r>
            <a:r>
              <a:rPr lang="ru-RU" sz="3200" dirty="0" smtClean="0">
                <a:solidFill>
                  <a:srgbClr val="A5300F"/>
                </a:solidFill>
              </a:rPr>
              <a:t>девушки </a:t>
            </a:r>
            <a:r>
              <a:rPr lang="ru-RU" sz="3200" dirty="0">
                <a:solidFill>
                  <a:srgbClr val="A5300F"/>
                </a:solidFill>
              </a:rPr>
              <a:t>финал регионального этапа ,сезон </a:t>
            </a:r>
            <a:r>
              <a:rPr lang="ru-RU" sz="3200" dirty="0" smtClean="0">
                <a:solidFill>
                  <a:srgbClr val="A5300F"/>
                </a:solidFill>
              </a:rPr>
              <a:t>2015-16г.,с.Алексеевка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1930400"/>
            <a:ext cx="7642745" cy="4927600"/>
          </a:xfrm>
        </p:spPr>
      </p:pic>
    </p:spTree>
    <p:extLst>
      <p:ext uri="{BB962C8B-B14F-4D97-AF65-F5344CB8AC3E}">
        <p14:creationId xmlns:p14="http://schemas.microsoft.com/office/powerpoint/2010/main" val="1470232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7635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Скрыпник Оксана</a:t>
            </a:r>
            <a:br>
              <a:rPr lang="ru-RU" dirty="0" smtClean="0"/>
            </a:br>
            <a:r>
              <a:rPr lang="en-US" dirty="0" smtClean="0"/>
              <a:t>MVP </a:t>
            </a:r>
            <a:r>
              <a:rPr lang="ru-RU" dirty="0" smtClean="0"/>
              <a:t>турнира, сезона 2015-16г.с. Алексеевка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1" y="2238234"/>
            <a:ext cx="6660107" cy="4619766"/>
          </a:xfrm>
        </p:spPr>
      </p:pic>
    </p:spTree>
    <p:extLst>
      <p:ext uri="{BB962C8B-B14F-4D97-AF65-F5344CB8AC3E}">
        <p14:creationId xmlns:p14="http://schemas.microsoft.com/office/powerpoint/2010/main" val="3578105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Всероссийский проект школьной баскетбольной лиги «КЭС </a:t>
            </a:r>
            <a:r>
              <a:rPr lang="ru-RU" dirty="0" err="1" smtClean="0"/>
              <a:t>Баскет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5820589" cy="576262"/>
          </a:xfrm>
        </p:spPr>
        <p:txBody>
          <a:bodyPr/>
          <a:lstStyle/>
          <a:p>
            <a:r>
              <a:rPr lang="ru-RU" dirty="0" smtClean="0"/>
              <a:t>Спортивный проект внедрен  с 2008г.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213881"/>
            <a:ext cx="4184650" cy="23511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19415" y="2160982"/>
            <a:ext cx="2947916" cy="806845"/>
          </a:xfrm>
        </p:spPr>
        <p:txBody>
          <a:bodyPr/>
          <a:lstStyle/>
          <a:p>
            <a:r>
              <a:rPr lang="ru-RU" dirty="0" smtClean="0"/>
              <a:t>Логотип проекта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69" y="2967828"/>
            <a:ext cx="3305175" cy="3074197"/>
          </a:xfrm>
        </p:spPr>
      </p:pic>
    </p:spTree>
    <p:extLst>
      <p:ext uri="{BB962C8B-B14F-4D97-AF65-F5344CB8AC3E}">
        <p14:creationId xmlns:p14="http://schemas.microsoft.com/office/powerpoint/2010/main" val="36348752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78507"/>
          </a:xfrm>
        </p:spPr>
        <p:txBody>
          <a:bodyPr>
            <a:normAutofit fontScale="90000"/>
          </a:bodyPr>
          <a:lstStyle/>
          <a:p>
            <a:pPr marL="540385">
              <a:lnSpc>
                <a:spcPct val="150000"/>
              </a:lnSpc>
              <a:spcAft>
                <a:spcPts val="0"/>
              </a:spcAft>
              <a:tabLst>
                <a:tab pos="10096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участия  Всероссийского проекта ШБЛ «КЭС БАСКЕТ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по сезонам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632908"/>
              </p:ext>
            </p:extLst>
          </p:nvPr>
        </p:nvGraphicFramePr>
        <p:xfrm>
          <a:off x="232012" y="2483893"/>
          <a:ext cx="9689907" cy="36576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58638"/>
                <a:gridCol w="1209873"/>
                <a:gridCol w="1209873"/>
                <a:gridCol w="1027553"/>
                <a:gridCol w="1036794"/>
                <a:gridCol w="1036794"/>
                <a:gridCol w="1036794"/>
                <a:gridCol w="1036794"/>
                <a:gridCol w="1036794"/>
              </a:tblGrid>
              <a:tr h="36576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Занятые места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 участия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2008-2009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2009-2010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2010-2011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2011-2012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2012-2013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2013-2014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2014-2015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2015-2016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Баскетбол девушки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Полуфинал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Отрадный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Полуфинал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г. Отрадный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место Самара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место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Тольятти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место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Тольятти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2место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Новокуйбышевск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Полуфинал Новокуйбышевск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место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Алексеевка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Баскетбол  юноши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место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г.Самара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полуфинал г.Отрадный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место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Самара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место Тольятти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место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Тольятти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полуфин.Новокуйбышевск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место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Отрадны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место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Алексеевка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9928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30" y="395785"/>
            <a:ext cx="8596668" cy="15346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Сезон 2008-09г. ШБЛ КЭС </a:t>
            </a:r>
            <a:r>
              <a:rPr lang="ru-RU" dirty="0" err="1" smtClean="0"/>
              <a:t>Баскет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1 место регионального этапа Самарской области (команда юношей)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2115403"/>
            <a:ext cx="8093122" cy="4599296"/>
          </a:xfrm>
        </p:spPr>
      </p:pic>
    </p:spTree>
    <p:extLst>
      <p:ext uri="{BB962C8B-B14F-4D97-AF65-F5344CB8AC3E}">
        <p14:creationId xmlns:p14="http://schemas.microsoft.com/office/powerpoint/2010/main" val="943835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место в суперфинале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78424"/>
            <a:ext cx="8340057" cy="5479576"/>
          </a:xfrm>
        </p:spPr>
      </p:pic>
    </p:spTree>
    <p:extLst>
      <p:ext uri="{BB962C8B-B14F-4D97-AF65-F5344CB8AC3E}">
        <p14:creationId xmlns:p14="http://schemas.microsoft.com/office/powerpoint/2010/main" val="19048032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место команда юношей ,</a:t>
            </a:r>
            <a:br>
              <a:rPr lang="ru-RU" dirty="0" smtClean="0"/>
            </a:br>
            <a:r>
              <a:rPr lang="ru-RU" dirty="0" smtClean="0"/>
              <a:t>сезон 2010-11г. г. Самара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1930400"/>
            <a:ext cx="8570794" cy="4927600"/>
          </a:xfrm>
        </p:spPr>
      </p:pic>
    </p:spTree>
    <p:extLst>
      <p:ext uri="{BB962C8B-B14F-4D97-AF65-F5344CB8AC3E}">
        <p14:creationId xmlns:p14="http://schemas.microsoft.com/office/powerpoint/2010/main" val="13382992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Олимпийскими </a:t>
            </a:r>
            <a:r>
              <a:rPr lang="ru-RU" dirty="0" smtClean="0"/>
              <a:t>чемпионами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2" y="1405719"/>
            <a:ext cx="7970292" cy="5336275"/>
          </a:xfrm>
        </p:spPr>
      </p:pic>
    </p:spTree>
    <p:extLst>
      <p:ext uri="{BB962C8B-B14F-4D97-AF65-F5344CB8AC3E}">
        <p14:creationId xmlns:p14="http://schemas.microsoft.com/office/powerpoint/2010/main" val="25919300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место девушки региональный финал 2011-12 </a:t>
            </a:r>
            <a:r>
              <a:rPr lang="ru-RU" dirty="0" err="1" smtClean="0"/>
              <a:t>г.Тольятти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6" y="2160588"/>
            <a:ext cx="8420668" cy="4799770"/>
          </a:xfrm>
        </p:spPr>
      </p:pic>
    </p:spTree>
    <p:extLst>
      <p:ext uri="{BB962C8B-B14F-4D97-AF65-F5344CB8AC3E}">
        <p14:creationId xmlns:p14="http://schemas.microsoft.com/office/powerpoint/2010/main" val="6861456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2 место девушки финал регионального этапа ,сезон 2012-13г.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" y="2160588"/>
            <a:ext cx="7751928" cy="4581406"/>
          </a:xfrm>
        </p:spPr>
      </p:pic>
    </p:spTree>
    <p:extLst>
      <p:ext uri="{BB962C8B-B14F-4D97-AF65-F5344CB8AC3E}">
        <p14:creationId xmlns:p14="http://schemas.microsoft.com/office/powerpoint/2010/main" val="3253797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</TotalTime>
  <Words>212</Words>
  <Application>Microsoft Office PowerPoint</Application>
  <PresentationFormat>Широкоэкранный</PresentationFormat>
  <Paragraphs>55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  <vt:variant>
        <vt:lpstr>Произвольные показы</vt:lpstr>
      </vt:variant>
      <vt:variant>
        <vt:i4>1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 3</vt:lpstr>
      <vt:lpstr>Грань</vt:lpstr>
      <vt:lpstr>«Внедрение спортивных проектов в деятельность образовательных организаций» </vt:lpstr>
      <vt:lpstr>Всероссийский проект школьной баскетбольной лиги «КЭС Баскет»</vt:lpstr>
      <vt:lpstr>Результаты участия  Всероссийского проекта ШБЛ «КЭС БАСКЕТ» по сезонам </vt:lpstr>
      <vt:lpstr>Сезон 2008-09г. ШБЛ КЭС Баскет  1 место регионального этапа Самарской области (команда юношей)</vt:lpstr>
      <vt:lpstr>10 место в суперфинале </vt:lpstr>
      <vt:lpstr>3 место команда юношей , сезон 2010-11г. г. Самара</vt:lpstr>
      <vt:lpstr>С Олимпийскими чемпионами</vt:lpstr>
      <vt:lpstr>2 место девушки региональный финал 2011-12 г.Тольятти </vt:lpstr>
      <vt:lpstr> 2 место девушки финал регионального этапа ,сезон 2012-13г.</vt:lpstr>
      <vt:lpstr>3 место юноши финал регионального этапа ,сезон 2012-13г.</vt:lpstr>
      <vt:lpstr>ШБЛ КЭС Баскет ,сезон 2013-14г.</vt:lpstr>
      <vt:lpstr>2 место девушки финал регионального этапа ,сезон 2013-14г.,г.Новокуйбышевск</vt:lpstr>
      <vt:lpstr>2 место юноши финал регионального этапа ,сезон 2014-15г.,г.Отрадный</vt:lpstr>
      <vt:lpstr>ШБЛ КЭС Баскет ,сезон 2015-16г.</vt:lpstr>
      <vt:lpstr>2 место юноши финал регионального этапа ,сезон 2014-15г.,с.Алексеевка</vt:lpstr>
      <vt:lpstr>1 место девушки финал регионального этапа ,сезон 2015-16г.,с.Алексеевка</vt:lpstr>
      <vt:lpstr>Скрыпник Оксана MVP турнира, сезона 2015-16г.с. Алексеевка</vt:lpstr>
      <vt:lpstr>Произвольный показ 1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«Внедрение спортивных проектов в деятельность образовательных организаций» </dc:title>
  <dc:creator>Развитие</dc:creator>
  <cp:lastModifiedBy>Развитие</cp:lastModifiedBy>
  <cp:revision>29</cp:revision>
  <dcterms:created xsi:type="dcterms:W3CDTF">2016-08-23T09:10:07Z</dcterms:created>
  <dcterms:modified xsi:type="dcterms:W3CDTF">2016-08-25T02:56:08Z</dcterms:modified>
</cp:coreProperties>
</file>