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179" autoAdjust="0"/>
  </p:normalViewPr>
  <p:slideViewPr>
    <p:cSldViewPr snapToGrid="0">
      <p:cViewPr varScale="1">
        <p:scale>
          <a:sx n="82" d="100"/>
          <a:sy n="82" d="100"/>
        </p:scale>
        <p:origin x="23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9FD12-EC0E-4789-A623-1D2942EAA738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B7813-4339-49EA-A93E-28001ADB7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3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7813-4339-49EA-A93E-28001ADB78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8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7813-4339-49EA-A93E-28001ADB78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4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7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3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0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66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4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9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7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6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4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2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9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0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8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F0A574-A2AC-418A-8884-CEB0E2429DE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A4B489-0A3C-427D-8CAE-00B01BFB7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5524" y="3113590"/>
            <a:ext cx="4224759" cy="2045756"/>
          </a:xfrm>
        </p:spPr>
        <p:txBody>
          <a:bodyPr/>
          <a:lstStyle/>
          <a:p>
            <a:r>
              <a:rPr lang="ru-RU" dirty="0" smtClean="0"/>
              <a:t>  Волшебная</a:t>
            </a:r>
            <a:br>
              <a:rPr lang="ru-RU" dirty="0" smtClean="0"/>
            </a:br>
            <a:r>
              <a:rPr lang="ru-RU" dirty="0" smtClean="0"/>
              <a:t>школа 2014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56" y="1205400"/>
            <a:ext cx="3952514" cy="40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86448" y="1182225"/>
            <a:ext cx="5836154" cy="4370659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Осенние каникулы. Четыре дня в волшебной школе.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/>
              <a:t>Школьники, увлеченные миром Дж. Роулинг могли попасть в мир волшебства и попробовать себя в обучении магическим искусствам. Ежедневные занятия включали в себя разные предметы: </a:t>
            </a:r>
            <a:r>
              <a:rPr lang="ru-RU" sz="2000" dirty="0" err="1"/>
              <a:t>з</a:t>
            </a:r>
            <a:r>
              <a:rPr lang="ru-RU" sz="2000" dirty="0" err="1" smtClean="0"/>
              <a:t>ельеварение</a:t>
            </a:r>
            <a:r>
              <a:rPr lang="ru-RU" sz="2000" dirty="0" smtClean="0"/>
              <a:t>, уход за магическими существами, </a:t>
            </a:r>
            <a:r>
              <a:rPr lang="ru-RU" sz="2000" dirty="0" err="1" smtClean="0"/>
              <a:t>травологию</a:t>
            </a:r>
            <a:r>
              <a:rPr lang="ru-RU" sz="2000" dirty="0" smtClean="0"/>
              <a:t>, историю магии, прорицания, нумерологию, руны.</a:t>
            </a:r>
            <a:br>
              <a:rPr lang="ru-RU" sz="2000" dirty="0" smtClean="0"/>
            </a:br>
            <a:r>
              <a:rPr lang="ru-RU" sz="2000" dirty="0" smtClean="0"/>
              <a:t>Атмосферу создавать помогали атрибуты средневековья – перья и чернила вместо ручек, свечи вместо электрического света.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10" y="1182225"/>
            <a:ext cx="3432135" cy="45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3377" y="1145894"/>
            <a:ext cx="4271060" cy="199084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Расписание занятий 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/>
              <a:t>было составлено с учетом чередования теории и практики.</a:t>
            </a:r>
            <a:br>
              <a:rPr lang="ru-RU" sz="2000" dirty="0" smtClean="0"/>
            </a:br>
            <a:r>
              <a:rPr lang="ru-RU" sz="2000" dirty="0" smtClean="0"/>
              <a:t>Одним из видов практики была подготовка к балу.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52" y="1134318"/>
            <a:ext cx="5702460" cy="4276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8" y="3136739"/>
            <a:ext cx="4398379" cy="30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98653" y="1192193"/>
            <a:ext cx="2326512" cy="3078865"/>
          </a:xfrm>
        </p:spPr>
        <p:txBody>
          <a:bodyPr/>
          <a:lstStyle/>
          <a:p>
            <a:r>
              <a:rPr lang="ru-RU" sz="2000" dirty="0" smtClean="0"/>
              <a:t>На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зельеварении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/>
              <a:t>ученики разбирались с основами алхимии. Практическая часть – изготовление духов и мыла.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14" y="853632"/>
            <a:ext cx="5383432" cy="5234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5" y="853632"/>
            <a:ext cx="3646025" cy="5234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2" y="4271058"/>
            <a:ext cx="2384385" cy="17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40780" y="902825"/>
            <a:ext cx="4132162" cy="4635661"/>
          </a:xfrm>
        </p:spPr>
        <p:txBody>
          <a:bodyPr/>
          <a:lstStyle/>
          <a:p>
            <a:r>
              <a:rPr lang="ru-RU" sz="2000" dirty="0" smtClean="0"/>
              <a:t>На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истории магии </a:t>
            </a:r>
            <a:r>
              <a:rPr lang="ru-RU" sz="2000" dirty="0" smtClean="0"/>
              <a:t>узнали о древних календарях, о том, почему почитали дни равноденствия и солнцестояния, о стихиях и их проявлениях во временах года, о том, как связаны современные праздники с древними. </a:t>
            </a:r>
            <a:br>
              <a:rPr lang="ru-RU" sz="2000" dirty="0" smtClean="0"/>
            </a:br>
            <a:r>
              <a:rPr lang="ru-RU" sz="2000" dirty="0" smtClean="0"/>
              <a:t>На занятиях по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древним рунам </a:t>
            </a:r>
            <a:r>
              <a:rPr lang="ru-RU" sz="2000" dirty="0" smtClean="0"/>
              <a:t>ученики узнали о некоторых видах древней письменности и о значении рун.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32" y="1111169"/>
            <a:ext cx="5903088" cy="44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10" y="902825"/>
            <a:ext cx="5046563" cy="37849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53007" y="3912242"/>
            <a:ext cx="2774395" cy="1979272"/>
          </a:xfrm>
        </p:spPr>
        <p:txBody>
          <a:bodyPr/>
          <a:lstStyle/>
          <a:p>
            <a:r>
              <a:rPr lang="ru-RU" sz="2000" dirty="0" smtClean="0"/>
              <a:t>Каждый ученик был представителем своего факультета и зарабатывал баллы.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02" y="902825"/>
            <a:ext cx="3650366" cy="486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1" y="902825"/>
            <a:ext cx="3741516" cy="49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flipH="1">
            <a:off x="5085347" y="939376"/>
            <a:ext cx="5642808" cy="1352049"/>
          </a:xfrm>
        </p:spPr>
        <p:txBody>
          <a:bodyPr/>
          <a:lstStyle/>
          <a:p>
            <a:r>
              <a:rPr lang="ru-RU" sz="2000" dirty="0" smtClean="0"/>
              <a:t>После успешной сдачи экзаменов все ученики получили награды на торжественном балу, которым и завершилось обучение в волшебной школе.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1" y="902825"/>
            <a:ext cx="4086726" cy="3065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81" y="2381071"/>
            <a:ext cx="3721769" cy="3072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8" y="2254874"/>
            <a:ext cx="4196406" cy="3496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1" y="3095467"/>
            <a:ext cx="3537284" cy="26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flipH="1">
            <a:off x="3244971" y="1319514"/>
            <a:ext cx="5667535" cy="2661815"/>
          </a:xfrm>
        </p:spPr>
        <p:txBody>
          <a:bodyPr/>
          <a:lstStyle/>
          <a:p>
            <a:r>
              <a:rPr lang="ru-RU" sz="2000" dirty="0" smtClean="0"/>
              <a:t>Волшебная школа работала в ЦДОД «Развитие» с. Алексеевка Самарской области и была организована группой «Свободный проект» при активном участии всех педагогов центра. Проект начался годом раньше и будет продолжен на следующих осенних каникулах.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04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138</Words>
  <Application>Microsoft Office PowerPoint</Application>
  <PresentationFormat>Широкоэкранный</PresentationFormat>
  <Paragraphs>10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Ион (конференц-зал)</vt:lpstr>
      <vt:lpstr>  Волшебная школа 2014</vt:lpstr>
      <vt:lpstr>Осенние каникулы. Четыре дня в волшебной школе. Школьники, увлеченные миром Дж. Роулинг могли попасть в мир волшебства и попробовать себя в обучении магическим искусствам. Ежедневные занятия включали в себя разные предметы: зельеварение, уход за магическими существами, травологию, историю магии, прорицания, нумерологию, руны. Атмосферу создавать помогали атрибуты средневековья – перья и чернила вместо ручек, свечи вместо электрического света.</vt:lpstr>
      <vt:lpstr>Расписание занятий  было составлено с учетом чередования теории и практики. Одним из видов практики была подготовка к балу.</vt:lpstr>
      <vt:lpstr>На зельеварении ученики разбирались с основами алхимии. Практическая часть – изготовление духов и мыла.</vt:lpstr>
      <vt:lpstr>На истории магии узнали о древних календарях, о том, почему почитали дни равноденствия и солнцестояния, о стихиях и их проявлениях во временах года, о том, как связаны современные праздники с древними.  На занятиях по древним рунам ученики узнали о некоторых видах древней письменности и о значении рун.</vt:lpstr>
      <vt:lpstr>Каждый ученик был представителем своего факультета и зарабатывал баллы.</vt:lpstr>
      <vt:lpstr>После успешной сдачи экзаменов все ученики получили награды на торжественном балу, которым и завершилось обучение в волшебной школе.</vt:lpstr>
      <vt:lpstr>Волшебная школа работала в ЦДОД «Развитие» с. Алексеевка Самарской области и была организована группой «Свободный проект» при активном участии всех педагогов центра. Проект начался годом раньше и будет продолжен на следующих осенних каникулах.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школа 2014</dc:title>
  <dc:creator>Кандыба</dc:creator>
  <cp:lastModifiedBy>Кандыба</cp:lastModifiedBy>
  <cp:revision>9</cp:revision>
  <dcterms:created xsi:type="dcterms:W3CDTF">2016-01-24T06:02:16Z</dcterms:created>
  <dcterms:modified xsi:type="dcterms:W3CDTF">2016-01-24T07:28:15Z</dcterms:modified>
</cp:coreProperties>
</file>